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9" r:id="rId2"/>
    <p:sldId id="324" r:id="rId3"/>
    <p:sldId id="316" r:id="rId4"/>
    <p:sldId id="332" r:id="rId5"/>
    <p:sldId id="379" r:id="rId6"/>
    <p:sldId id="380" r:id="rId7"/>
    <p:sldId id="381" r:id="rId8"/>
    <p:sldId id="274" r:id="rId9"/>
    <p:sldId id="382" r:id="rId10"/>
    <p:sldId id="384" r:id="rId11"/>
    <p:sldId id="331" r:id="rId12"/>
    <p:sldId id="333" r:id="rId13"/>
    <p:sldId id="336" r:id="rId14"/>
    <p:sldId id="337" r:id="rId15"/>
    <p:sldId id="339" r:id="rId16"/>
    <p:sldId id="340" r:id="rId17"/>
    <p:sldId id="341" r:id="rId18"/>
    <p:sldId id="349" r:id="rId19"/>
    <p:sldId id="385" r:id="rId20"/>
    <p:sldId id="350" r:id="rId21"/>
    <p:sldId id="351" r:id="rId22"/>
    <p:sldId id="352" r:id="rId23"/>
    <p:sldId id="353" r:id="rId24"/>
    <p:sldId id="354" r:id="rId25"/>
    <p:sldId id="355" r:id="rId26"/>
    <p:sldId id="358" r:id="rId27"/>
    <p:sldId id="356" r:id="rId28"/>
    <p:sldId id="357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42" r:id="rId37"/>
    <p:sldId id="343" r:id="rId38"/>
    <p:sldId id="344" r:id="rId39"/>
    <p:sldId id="345" r:id="rId40"/>
    <p:sldId id="386" r:id="rId41"/>
    <p:sldId id="387" r:id="rId42"/>
    <p:sldId id="346" r:id="rId43"/>
    <p:sldId id="347" r:id="rId44"/>
    <p:sldId id="388" r:id="rId45"/>
    <p:sldId id="348" r:id="rId46"/>
    <p:sldId id="366" r:id="rId47"/>
    <p:sldId id="367" r:id="rId48"/>
    <p:sldId id="368" r:id="rId49"/>
    <p:sldId id="369" r:id="rId50"/>
    <p:sldId id="370" r:id="rId51"/>
    <p:sldId id="383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286" r:id="rId60"/>
    <p:sldId id="266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述" id="{954B4D3D-3D33-454F-8FD5-DED44475B601}">
          <p14:sldIdLst>
            <p14:sldId id="259"/>
            <p14:sldId id="324"/>
            <p14:sldId id="316"/>
          </p14:sldIdLst>
        </p14:section>
        <p14:section name="TargetOptions" id="{6C910141-7524-4D86-8560-11234A5E3E1B}">
          <p14:sldIdLst>
            <p14:sldId id="332"/>
            <p14:sldId id="379"/>
            <p14:sldId id="380"/>
            <p14:sldId id="381"/>
          </p14:sldIdLst>
        </p14:section>
        <p14:section name="toolchain" id="{7195651E-7A53-4246-9597-13355527FAB1}">
          <p14:sldIdLst>
            <p14:sldId id="274"/>
            <p14:sldId id="382"/>
            <p14:sldId id="384"/>
            <p14:sldId id="331"/>
            <p14:sldId id="333"/>
            <p14:sldId id="336"/>
            <p14:sldId id="337"/>
            <p14:sldId id="339"/>
            <p14:sldId id="340"/>
            <p14:sldId id="341"/>
          </p14:sldIdLst>
        </p14:section>
        <p14:section name="SystemConfiguration" id="{D0AB936D-6903-4CAE-A3C5-89E989A58258}">
          <p14:sldIdLst>
            <p14:sldId id="349"/>
            <p14:sldId id="385"/>
            <p14:sldId id="350"/>
            <p14:sldId id="351"/>
            <p14:sldId id="352"/>
            <p14:sldId id="353"/>
            <p14:sldId id="354"/>
            <p14:sldId id="355"/>
            <p14:sldId id="358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linux kernel" id="{AE982A00-7684-4AC9-8D99-AE19C6A9DE95}">
          <p14:sldIdLst>
            <p14:sldId id="342"/>
            <p14:sldId id="343"/>
            <p14:sldId id="344"/>
            <p14:sldId id="345"/>
            <p14:sldId id="386"/>
            <p14:sldId id="387"/>
          </p14:sldIdLst>
        </p14:section>
        <p14:section name="bootloader" id="{99559C73-4752-4CCF-9E6A-40989E24364F}">
          <p14:sldIdLst>
            <p14:sldId id="346"/>
            <p14:sldId id="347"/>
            <p14:sldId id="388"/>
            <p14:sldId id="348"/>
          </p14:sldIdLst>
        </p14:section>
        <p14:section name="FilesystemImages" id="{183B61AD-9857-477B-B356-600929823C5A}">
          <p14:sldIdLst>
            <p14:sldId id="366"/>
            <p14:sldId id="367"/>
            <p14:sldId id="368"/>
            <p14:sldId id="369"/>
            <p14:sldId id="370"/>
          </p14:sldIdLst>
        </p14:section>
        <p14:section name="TargetPackages" id="{91D7E79D-F93D-4061-9C55-D9E7E5C9EBBD}">
          <p14:sldIdLst>
            <p14:sldId id="383"/>
          </p14:sldIdLst>
        </p14:section>
        <p14:section name="config download source" id="{92287B93-C31F-4062-9629-3A9EC77DEB23}">
          <p14:sldIdLst>
            <p14:sldId id="371"/>
            <p14:sldId id="372"/>
            <p14:sldId id="373"/>
            <p14:sldId id="374"/>
            <p14:sldId id="375"/>
            <p14:sldId id="376"/>
            <p14:sldId id="377"/>
            <p14:sldId id="28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305"/>
    <a:srgbClr val="788B3B"/>
    <a:srgbClr val="213D5E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1773" autoAdjust="0"/>
  </p:normalViewPr>
  <p:slideViewPr>
    <p:cSldViewPr snapToGrid="0">
      <p:cViewPr varScale="1">
        <p:scale>
          <a:sx n="95" d="100"/>
          <a:sy n="95" d="100"/>
        </p:scale>
        <p:origin x="86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44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7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5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3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文献参考  </a:t>
            </a:r>
            <a:r>
              <a:rPr lang="en-CA" altLang="zh-CN" sz="1200" b="0" i="0" u="none" strike="noStrike" baseline="0" dirty="0">
                <a:latin typeface="Inconsolata-Identity-H"/>
              </a:rPr>
              <a:t>http://free-electrons.com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78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Enable Fortran support</a:t>
            </a:r>
            <a:r>
              <a:rPr lang="zh-CN" altLang="en-US" dirty="0"/>
              <a:t>：使能</a:t>
            </a:r>
            <a:r>
              <a:rPr lang="en-US" altLang="zh-CN" dirty="0"/>
              <a:t>Fortran</a:t>
            </a:r>
            <a:r>
              <a:rPr lang="zh-CN" altLang="en-US" dirty="0"/>
              <a:t>语言支持，不选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Enable compiler link-time-optimization support</a:t>
            </a:r>
            <a:r>
              <a:rPr lang="zh-CN" altLang="en-US" dirty="0"/>
              <a:t>：是否支持</a:t>
            </a:r>
            <a:r>
              <a:rPr lang="en-US" altLang="zh-CN" dirty="0"/>
              <a:t>LTO</a:t>
            </a:r>
            <a:r>
              <a:rPr lang="zh-CN" altLang="en-US" dirty="0"/>
              <a:t>，不选，</a:t>
            </a:r>
            <a:r>
              <a:rPr lang="en-US" altLang="zh-CN" dirty="0"/>
              <a:t>LTO</a:t>
            </a:r>
            <a:r>
              <a:rPr lang="zh-CN" altLang="en-US" dirty="0"/>
              <a:t>是什么：</a:t>
            </a:r>
            <a:r>
              <a:rPr lang="en-US" altLang="zh-CN" dirty="0"/>
              <a:t>http://blog.csdn.net/fickyou/article/details/52381776</a:t>
            </a:r>
          </a:p>
          <a:p>
            <a:r>
              <a:rPr lang="en-US" altLang="zh-CN" dirty="0"/>
              <a:t> Enable compiler OpenMP support</a:t>
            </a:r>
            <a:r>
              <a:rPr lang="zh-CN" altLang="en-US" dirty="0"/>
              <a:t>：支持</a:t>
            </a:r>
            <a:r>
              <a:rPr lang="en-US" altLang="zh-CN" dirty="0"/>
              <a:t>OpenMP</a:t>
            </a:r>
            <a:r>
              <a:rPr lang="zh-CN" altLang="en-US" dirty="0"/>
              <a:t>？</a:t>
            </a:r>
            <a:r>
              <a:rPr lang="en-US" altLang="zh-CN" dirty="0"/>
              <a:t>OpenMP</a:t>
            </a:r>
            <a:r>
              <a:rPr lang="zh-CN" altLang="en-US" dirty="0"/>
              <a:t>用于共享内存并行系统的多处理器程序设计，</a:t>
            </a:r>
            <a:r>
              <a:rPr lang="en-US" altLang="zh-CN" dirty="0"/>
              <a:t>OpenMP</a:t>
            </a:r>
            <a:r>
              <a:rPr lang="zh-CN" altLang="en-US" dirty="0"/>
              <a:t>并不适合需要复杂的线程间同步和互斥的场合，</a:t>
            </a:r>
            <a:r>
              <a:rPr lang="en-US" altLang="zh-CN" dirty="0" err="1"/>
              <a:t>OpenMp</a:t>
            </a:r>
            <a:r>
              <a:rPr lang="zh-CN" altLang="en-US" dirty="0"/>
              <a:t>的另一个缺点是不能在非共享内存系统</a:t>
            </a:r>
            <a:r>
              <a:rPr lang="en-US" altLang="zh-CN" dirty="0"/>
              <a:t>(</a:t>
            </a:r>
            <a:r>
              <a:rPr lang="zh-CN" altLang="en-US" dirty="0"/>
              <a:t>如计算机集群</a:t>
            </a:r>
            <a:r>
              <a:rPr lang="en-US" altLang="zh-CN" dirty="0"/>
              <a:t>)</a:t>
            </a:r>
            <a:r>
              <a:rPr lang="zh-CN" altLang="en-US" dirty="0"/>
              <a:t>上使用。不选择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Enable graphite support </a:t>
            </a:r>
            <a:r>
              <a:rPr lang="zh-CN" altLang="en-US" dirty="0"/>
              <a:t>：是否支持</a:t>
            </a:r>
            <a:r>
              <a:rPr lang="en-US" altLang="zh-CN" dirty="0"/>
              <a:t>graphite</a:t>
            </a:r>
            <a:r>
              <a:rPr lang="zh-CN" altLang="en-US" dirty="0"/>
              <a:t>。</a:t>
            </a:r>
            <a:r>
              <a:rPr lang="en-US" altLang="zh-CN" dirty="0"/>
              <a:t>Graphite</a:t>
            </a:r>
            <a:r>
              <a:rPr lang="zh-CN" altLang="en-US" dirty="0"/>
              <a:t>是应用</a:t>
            </a:r>
            <a:r>
              <a:rPr lang="en-US" altLang="zh-CN" dirty="0"/>
              <a:t>WEB</a:t>
            </a:r>
            <a:r>
              <a:rPr lang="zh-CN" altLang="en-US" dirty="0"/>
              <a:t>应用的一套开源的编程接口。不选择。具体看百度百科：</a:t>
            </a:r>
            <a:r>
              <a:rPr lang="en-US" altLang="zh-CN" dirty="0"/>
              <a:t>https://baike.baidu.com/item/Graphite/9810474?fr=aladdin</a:t>
            </a:r>
          </a:p>
          <a:p>
            <a:r>
              <a:rPr lang="en-US" altLang="zh-CN" dirty="0"/>
              <a:t> Build cross </a:t>
            </a:r>
            <a:r>
              <a:rPr lang="en-US" altLang="zh-CN" dirty="0" err="1"/>
              <a:t>gdb</a:t>
            </a:r>
            <a:r>
              <a:rPr lang="en-US" altLang="zh-CN" dirty="0"/>
              <a:t> for the host</a:t>
            </a:r>
            <a:r>
              <a:rPr lang="zh-CN" altLang="en-US" dirty="0"/>
              <a:t>：主机上运行</a:t>
            </a:r>
            <a:r>
              <a:rPr lang="en-US" altLang="zh-CN" dirty="0" err="1"/>
              <a:t>gdb</a:t>
            </a:r>
            <a:r>
              <a:rPr lang="zh-CN" altLang="en-US" dirty="0"/>
              <a:t>进行调试，不选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Copy </a:t>
            </a:r>
            <a:r>
              <a:rPr lang="en-US" altLang="zh-CN" dirty="0" err="1"/>
              <a:t>gconv</a:t>
            </a:r>
            <a:r>
              <a:rPr lang="en-US" altLang="zh-CN" dirty="0"/>
              <a:t> libraries</a:t>
            </a:r>
            <a:r>
              <a:rPr lang="zh-CN" altLang="en-US" dirty="0"/>
              <a:t>：拷贝 </a:t>
            </a:r>
            <a:r>
              <a:rPr lang="en-US" altLang="zh-CN" dirty="0" err="1"/>
              <a:t>gconv</a:t>
            </a:r>
            <a:r>
              <a:rPr lang="zh-CN" altLang="en-US" dirty="0"/>
              <a:t>库，</a:t>
            </a:r>
            <a:r>
              <a:rPr lang="en-US" altLang="zh-CN" dirty="0" err="1"/>
              <a:t>gconv</a:t>
            </a:r>
            <a:r>
              <a:rPr lang="zh-CN" altLang="en-US" dirty="0"/>
              <a:t>库用于在不同字符集之间进行转换。默认不选即可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Enable MMU support</a:t>
            </a:r>
            <a:r>
              <a:rPr lang="zh-CN" altLang="en-US" dirty="0"/>
              <a:t>：使能 </a:t>
            </a:r>
            <a:r>
              <a:rPr lang="en-US" altLang="zh-CN" dirty="0"/>
              <a:t>MMU</a:t>
            </a:r>
            <a:r>
              <a:rPr lang="zh-CN" altLang="en-US" dirty="0"/>
              <a:t>，</a:t>
            </a:r>
            <a:r>
              <a:rPr lang="en-US" altLang="zh-CN" dirty="0"/>
              <a:t>S3C2440</a:t>
            </a:r>
            <a:r>
              <a:rPr lang="zh-CN" altLang="en-US" dirty="0"/>
              <a:t>支持</a:t>
            </a:r>
            <a:r>
              <a:rPr lang="en-US" altLang="zh-CN" dirty="0"/>
              <a:t>MMU</a:t>
            </a:r>
            <a:r>
              <a:rPr lang="zh-CN" altLang="en-US" dirty="0"/>
              <a:t>，选上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Target Optimizations</a:t>
            </a:r>
            <a:r>
              <a:rPr lang="zh-CN" altLang="en-US" dirty="0"/>
              <a:t>：不选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Target linker options</a:t>
            </a:r>
            <a:r>
              <a:rPr lang="zh-CN" altLang="en-US" dirty="0"/>
              <a:t>：不选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Register toolchain within Eclipse </a:t>
            </a:r>
            <a:r>
              <a:rPr lang="en-US" altLang="zh-CN" dirty="0" err="1"/>
              <a:t>Buildroot</a:t>
            </a:r>
            <a:r>
              <a:rPr lang="en-US" altLang="zh-CN" dirty="0"/>
              <a:t> plug-in</a:t>
            </a:r>
            <a:r>
              <a:rPr lang="zh-CN" altLang="en-US" dirty="0"/>
              <a:t>：</a:t>
            </a:r>
            <a:r>
              <a:rPr lang="en-US" altLang="zh-CN" dirty="0"/>
              <a:t>eclipse</a:t>
            </a:r>
            <a:r>
              <a:rPr lang="zh-CN" altLang="en-US" dirty="0"/>
              <a:t>插件支持，不选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9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http://wiki.100ask.org/Buildroot_TargetPackages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4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18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05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09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78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48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15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08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62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32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91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84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90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93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42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23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8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32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98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10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33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4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70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33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990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5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174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601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918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325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102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45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385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928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380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14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708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8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021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067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460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002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28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452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361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08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085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02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376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640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231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785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133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7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124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89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26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9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20794</TotalTime>
  <Words>257</Words>
  <Application>Microsoft Office PowerPoint</Application>
  <PresentationFormat>宽屏</PresentationFormat>
  <Paragraphs>20</Paragraphs>
  <Slides>60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Inconsolata-Identity-H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世 玉轩</cp:lastModifiedBy>
  <cp:revision>576</cp:revision>
  <dcterms:created xsi:type="dcterms:W3CDTF">2021-10-07T01:51:32Z</dcterms:created>
  <dcterms:modified xsi:type="dcterms:W3CDTF">2021-12-29T02:29:44Z</dcterms:modified>
</cp:coreProperties>
</file>